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74" r:id="rId2"/>
    <p:sldId id="258" r:id="rId3"/>
    <p:sldId id="269" r:id="rId4"/>
    <p:sldId id="289" r:id="rId5"/>
    <p:sldId id="290" r:id="rId6"/>
    <p:sldId id="291" r:id="rId7"/>
    <p:sldId id="292" r:id="rId8"/>
    <p:sldId id="294" r:id="rId9"/>
    <p:sldId id="293" r:id="rId10"/>
    <p:sldId id="288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65364" autoAdjust="0"/>
  </p:normalViewPr>
  <p:slideViewPr>
    <p:cSldViewPr snapToGrid="0">
      <p:cViewPr>
        <p:scale>
          <a:sx n="76" d="100"/>
          <a:sy n="76" d="100"/>
        </p:scale>
        <p:origin x="-666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22/08/2020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22/08/2020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8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22/08/2020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22/08/2020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22/08/2020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5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22/08/2020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9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22/08/2020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3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22/08/2020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2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22/08/2020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2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22/08/2020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6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22/08/2020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2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22/08/2020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22/08/2020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8303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1096" y="2391138"/>
            <a:ext cx="4450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Bài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81: ÔN TẬP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700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39CC18D-5848-4288-8B9E-0445428FE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1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953302F-FE70-43AE-B2EE-950788C66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5676"/>
            <a:ext cx="4806623" cy="1360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8700" y="886309"/>
            <a:ext cx="2847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KHỞI ĐỌNG</a:t>
            </a:r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7030" y="739036"/>
            <a:ext cx="3231715" cy="7320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lip bank VTV7 - Bài hát ABC vui từng giờ (phụ đề Karaoke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405" y="1685809"/>
            <a:ext cx="7678455" cy="452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1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289" y="2505205"/>
            <a:ext cx="3962072" cy="15385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19606" y="2848576"/>
            <a:ext cx="2492680" cy="95933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11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2839" y="162838"/>
            <a:ext cx="1440494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BÀI 1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965470"/>
              </p:ext>
            </p:extLst>
          </p:nvPr>
        </p:nvGraphicFramePr>
        <p:xfrm>
          <a:off x="651354" y="1766172"/>
          <a:ext cx="4083482" cy="4283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237"/>
                <a:gridCol w="683237"/>
                <a:gridCol w="683237"/>
                <a:gridCol w="683237"/>
                <a:gridCol w="683237"/>
                <a:gridCol w="667297"/>
              </a:tblGrid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ê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ô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u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38" y="1778696"/>
            <a:ext cx="4409161" cy="4283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7276" y="162838"/>
            <a:ext cx="72087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2839" y="162838"/>
            <a:ext cx="1440494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BÀI 1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062788"/>
              </p:ext>
            </p:extLst>
          </p:nvPr>
        </p:nvGraphicFramePr>
        <p:xfrm>
          <a:off x="1218158" y="1465545"/>
          <a:ext cx="4083482" cy="4308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237"/>
                <a:gridCol w="683237"/>
                <a:gridCol w="683237"/>
                <a:gridCol w="683237"/>
                <a:gridCol w="683237"/>
                <a:gridCol w="667297"/>
              </a:tblGrid>
              <a:tr h="73903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ê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ô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m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u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97276" y="162838"/>
            <a:ext cx="72087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5461348" y="1691014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3222" y="1528175"/>
            <a:ext cx="1465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sói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461347" y="3117545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63222" y="3018773"/>
            <a:ext cx="1691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407068" y="3810001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01424" y="3711229"/>
            <a:ext cx="789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khỉ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407067" y="4549035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01424" y="4450263"/>
            <a:ext cx="71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hổ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394541" y="5288071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56542" y="5203912"/>
            <a:ext cx="1052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mèo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47712"/>
              </p:ext>
            </p:extLst>
          </p:nvPr>
        </p:nvGraphicFramePr>
        <p:xfrm>
          <a:off x="3315223" y="1575205"/>
          <a:ext cx="1986417" cy="557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139"/>
                <a:gridCol w="662139"/>
                <a:gridCol w="662139"/>
              </a:tblGrid>
              <a:tr h="55729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444196"/>
              </p:ext>
            </p:extLst>
          </p:nvPr>
        </p:nvGraphicFramePr>
        <p:xfrm>
          <a:off x="1903955" y="2931091"/>
          <a:ext cx="3397685" cy="651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9537"/>
                <a:gridCol w="679537"/>
                <a:gridCol w="679537"/>
                <a:gridCol w="679537"/>
                <a:gridCol w="679537"/>
              </a:tblGrid>
              <a:tr h="65135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601783"/>
              </p:ext>
            </p:extLst>
          </p:nvPr>
        </p:nvGraphicFramePr>
        <p:xfrm>
          <a:off x="2605415" y="3664706"/>
          <a:ext cx="2004162" cy="616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8054"/>
                <a:gridCol w="668054"/>
                <a:gridCol w="668054"/>
              </a:tblGrid>
              <a:tr h="61626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129701"/>
              </p:ext>
            </p:extLst>
          </p:nvPr>
        </p:nvGraphicFramePr>
        <p:xfrm>
          <a:off x="3970750" y="4457830"/>
          <a:ext cx="133089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445"/>
                <a:gridCol w="665445"/>
              </a:tblGrid>
              <a:tr h="51565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ô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345417"/>
              </p:ext>
            </p:extLst>
          </p:nvPr>
        </p:nvGraphicFramePr>
        <p:xfrm>
          <a:off x="1240078" y="5186426"/>
          <a:ext cx="2029215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405"/>
                <a:gridCol w="676405"/>
                <a:gridCol w="676405"/>
              </a:tblGrid>
              <a:tr h="54070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53937"/>
              </p:ext>
            </p:extLst>
          </p:nvPr>
        </p:nvGraphicFramePr>
        <p:xfrm>
          <a:off x="3362193" y="5203912"/>
          <a:ext cx="1939449" cy="5232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483"/>
                <a:gridCol w="646483"/>
                <a:gridCol w="646483"/>
              </a:tblGrid>
              <a:tr h="5232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384092" y="5189299"/>
            <a:ext cx="889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gấu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599084"/>
              </p:ext>
            </p:extLst>
          </p:nvPr>
        </p:nvGraphicFramePr>
        <p:xfrm>
          <a:off x="1891430" y="3018774"/>
          <a:ext cx="713984" cy="1954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984"/>
              </a:tblGrid>
              <a:tr h="65157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2800" b="1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5157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endParaRPr lang="en-US" sz="2800" b="1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5157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2800" b="1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Down Arrow 23"/>
          <p:cNvSpPr/>
          <p:nvPr/>
        </p:nvSpPr>
        <p:spPr>
          <a:xfrm>
            <a:off x="2116899" y="5862181"/>
            <a:ext cx="313150" cy="325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603333" y="6334780"/>
            <a:ext cx="977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104154"/>
              </p:ext>
            </p:extLst>
          </p:nvPr>
        </p:nvGraphicFramePr>
        <p:xfrm>
          <a:off x="2580363" y="1495135"/>
          <a:ext cx="676404" cy="2046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404"/>
              </a:tblGrid>
              <a:tr h="6822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822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822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7" name="Down Arrow 26"/>
          <p:cNvSpPr/>
          <p:nvPr/>
        </p:nvSpPr>
        <p:spPr>
          <a:xfrm>
            <a:off x="2770341" y="5851742"/>
            <a:ext cx="313150" cy="325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613767" y="6334780"/>
            <a:ext cx="649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rùa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24183"/>
              </p:ext>
            </p:extLst>
          </p:nvPr>
        </p:nvGraphicFramePr>
        <p:xfrm>
          <a:off x="3263031" y="2985733"/>
          <a:ext cx="682669" cy="2099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2669"/>
              </a:tblGrid>
              <a:tr h="69994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9994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9994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" name="Down Arrow 29"/>
          <p:cNvSpPr/>
          <p:nvPr/>
        </p:nvSpPr>
        <p:spPr>
          <a:xfrm>
            <a:off x="3496850" y="5851741"/>
            <a:ext cx="313150" cy="325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129421" y="6343916"/>
            <a:ext cx="920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chó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469088"/>
              </p:ext>
            </p:extLst>
          </p:nvPr>
        </p:nvGraphicFramePr>
        <p:xfrm>
          <a:off x="4634630" y="1528174"/>
          <a:ext cx="667010" cy="1399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7010"/>
              </a:tblGrid>
              <a:tr h="6998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998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3" name="Down Arrow 32"/>
          <p:cNvSpPr/>
          <p:nvPr/>
        </p:nvSpPr>
        <p:spPr>
          <a:xfrm>
            <a:off x="4787031" y="5791849"/>
            <a:ext cx="313150" cy="325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627323" y="6312084"/>
            <a:ext cx="674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10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22" grpId="0"/>
      <p:bldP spid="24" grpId="0" animBg="1"/>
      <p:bldP spid="25" grpId="0"/>
      <p:bldP spid="27" grpId="0" animBg="1"/>
      <p:bldP spid="28" grpId="0"/>
      <p:bldP spid="30" grpId="0" animBg="1"/>
      <p:bldP spid="31" grpId="0"/>
      <p:bldP spid="33" grpId="0" animBg="1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7239" y="3093928"/>
            <a:ext cx="1440494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BÀI 2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" y="0"/>
            <a:ext cx="8880954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2839" y="162838"/>
            <a:ext cx="1903956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BÀI 2: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6795" y="338203"/>
            <a:ext cx="951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15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7239" y="3093928"/>
            <a:ext cx="1440494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BÀI 2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" y="0"/>
            <a:ext cx="8617906" cy="43966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2839" y="162838"/>
            <a:ext cx="1903956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BÀI 3: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112735" y="4584526"/>
            <a:ext cx="3582444" cy="1691014"/>
          </a:xfrm>
          <a:prstGeom prst="wedgeEllipse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Tìm</a:t>
            </a:r>
            <a:r>
              <a:rPr lang="en-US" sz="2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chứa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vần</a:t>
            </a:r>
            <a:r>
              <a:rPr lang="en-US" sz="2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ao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ăng</a:t>
            </a:r>
            <a:r>
              <a:rPr lang="en-US" sz="2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?</a:t>
            </a:r>
            <a:endParaRPr lang="en-US" sz="28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sp>
        <p:nvSpPr>
          <p:cNvPr id="5" name="Left-Right Arrow 4"/>
          <p:cNvSpPr/>
          <p:nvPr/>
        </p:nvSpPr>
        <p:spPr>
          <a:xfrm>
            <a:off x="3745283" y="5198301"/>
            <a:ext cx="1064712" cy="46346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47989" y="4478054"/>
            <a:ext cx="3131507" cy="190395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47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0" y="0"/>
            <a:ext cx="2968669" cy="190395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CHIA SẺ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53436" y="1766170"/>
            <a:ext cx="6463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5781" y="2530257"/>
            <a:ext cx="7302674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</a:rPr>
              <a:t>Tìm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ngữ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miêu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tả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vẻ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đẹp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loài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hoa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đó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Gia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đình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bạn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nhỏ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làm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gì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chuẩn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bị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đón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Tết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?</a:t>
            </a:r>
            <a:endParaRPr lang="en-US" sz="2800" dirty="0"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5780" y="4033381"/>
            <a:ext cx="7741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ea typeface="Times New Roman"/>
              </a:rPr>
              <a:t>3. </a:t>
            </a:r>
            <a:r>
              <a:rPr lang="en-US" sz="2800" dirty="0" err="1" smtClean="0">
                <a:latin typeface="Times New Roman"/>
                <a:ea typeface="Times New Roman"/>
              </a:rPr>
              <a:t>Còn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gia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đình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em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thường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làm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gì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để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chuẩn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bị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đón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Tết</a:t>
            </a:r>
            <a:r>
              <a:rPr lang="en-US" sz="2800" dirty="0">
                <a:latin typeface="Times New Roman"/>
                <a:ea typeface="Times New Roman"/>
              </a:rPr>
              <a:t>?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75780" y="5260932"/>
            <a:ext cx="7027101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4.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thích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Tết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không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?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Vì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sao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thích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Tết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?</a:t>
            </a:r>
            <a:endParaRPr lang="en-US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861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7239" y="3093928"/>
            <a:ext cx="1440494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BÀI 2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" y="0"/>
            <a:ext cx="8617906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2839" y="162838"/>
            <a:ext cx="1903956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BÀI 4: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2054" y="327113"/>
            <a:ext cx="4747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endParaRPr lang="en-US" sz="28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71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</TotalTime>
  <Words>314</Words>
  <Application>Microsoft Office PowerPoint</Application>
  <PresentationFormat>On-screen Show (4:3)</PresentationFormat>
  <Paragraphs>147</Paragraphs>
  <Slides>10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TRAN MINH TUAN</cp:lastModifiedBy>
  <cp:revision>32</cp:revision>
  <dcterms:created xsi:type="dcterms:W3CDTF">2020-08-06T11:51:30Z</dcterms:created>
  <dcterms:modified xsi:type="dcterms:W3CDTF">2020-08-21T23:52:53Z</dcterms:modified>
</cp:coreProperties>
</file>